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59" r:id="rId4"/>
    <p:sldId id="258" r:id="rId5"/>
    <p:sldId id="260" r:id="rId6"/>
    <p:sldId id="266" r:id="rId7"/>
    <p:sldId id="261" r:id="rId8"/>
    <p:sldId id="262" r:id="rId9"/>
    <p:sldId id="263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8F673F-A75C-8BE9-B74A-C2E8C7FABEB1}" v="64" dt="2021-06-01T21:38:20.022"/>
    <p1510:client id="{7377A9EC-3937-4F61-AF84-B57F43C8A294}" v="82" dt="2021-06-01T21:35:15.394"/>
    <p1510:client id="{E24C47BE-E288-14B1-6BBE-865F718A4482}" v="854" dt="2021-06-01T23:02:17.7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97" d="100"/>
          <a:sy n="97" d="100"/>
        </p:scale>
        <p:origin x="8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4769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8145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9515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8416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‹N°›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5179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8838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0298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‹N°›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9292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‹N°›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368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820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0936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361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40" r:id="rId5"/>
    <p:sldLayoutId id="2147483745" r:id="rId6"/>
    <p:sldLayoutId id="2147483741" r:id="rId7"/>
    <p:sldLayoutId id="2147483742" r:id="rId8"/>
    <p:sldLayoutId id="2147483743" r:id="rId9"/>
    <p:sldLayoutId id="2147483744" r:id="rId10"/>
    <p:sldLayoutId id="21474837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>
            <a:extLst>
              <a:ext uri="{FF2B5EF4-FFF2-40B4-BE49-F238E27FC236}">
                <a16:creationId xmlns:a16="http://schemas.microsoft.com/office/drawing/2014/main" id="{D4906370-1564-49FA-A802-58546B392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3" descr="Vue aérienne de la plage et des vagues">
            <a:extLst>
              <a:ext uri="{FF2B5EF4-FFF2-40B4-BE49-F238E27FC236}">
                <a16:creationId xmlns:a16="http://schemas.microsoft.com/office/drawing/2014/main" id="{C9B3CD63-FA52-48F9-976D-3D8262212E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17126" r="-2" b="2397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Oval 10">
            <a:extLst>
              <a:ext uri="{FF2B5EF4-FFF2-40B4-BE49-F238E27FC236}">
                <a16:creationId xmlns:a16="http://schemas.microsoft.com/office/drawing/2014/main" id="{EF640709-BDFD-453B-B75D-6212E7A8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11500" y="370600"/>
            <a:ext cx="5923842" cy="5923842"/>
          </a:xfrm>
          <a:prstGeom prst="ellipse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548970" y="430409"/>
            <a:ext cx="5037616" cy="2982360"/>
          </a:xfrm>
        </p:spPr>
        <p:txBody>
          <a:bodyPr>
            <a:normAutofit/>
          </a:bodyPr>
          <a:lstStyle/>
          <a:p>
            <a:r>
              <a:rPr lang="de-DE">
                <a:cs typeface="Aharoni"/>
              </a:rPr>
              <a:t>Projet Borne d'arcade</a:t>
            </a:r>
            <a:endParaRPr lang="de-D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548970" y="3410770"/>
            <a:ext cx="5037616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6000" b="1">
                <a:solidFill>
                  <a:srgbClr val="FF0000"/>
                </a:solidFill>
              </a:rPr>
              <a:t>TRON</a:t>
            </a:r>
          </a:p>
        </p:txBody>
      </p:sp>
      <p:sp>
        <p:nvSpPr>
          <p:cNvPr id="8" name="Arc 12">
            <a:extLst>
              <a:ext uri="{FF2B5EF4-FFF2-40B4-BE49-F238E27FC236}">
                <a16:creationId xmlns:a16="http://schemas.microsoft.com/office/drawing/2014/main" id="{B4019478-3FDC-438C-8848-1D7DA864A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366740" flipV="1">
            <a:off x="2607299" y="8363"/>
            <a:ext cx="6816262" cy="6816262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14">
            <a:extLst>
              <a:ext uri="{FF2B5EF4-FFF2-40B4-BE49-F238E27FC236}">
                <a16:creationId xmlns:a16="http://schemas.microsoft.com/office/drawing/2014/main" id="{FE406479-1D57-4209-B128-3C8174624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3400" y="4609861"/>
            <a:ext cx="873032" cy="8493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FB93394-F946-4FA8-B19E-98AAE33156D3}"/>
              </a:ext>
            </a:extLst>
          </p:cNvPr>
          <p:cNvSpPr txBox="1"/>
          <p:nvPr/>
        </p:nvSpPr>
        <p:spPr>
          <a:xfrm>
            <a:off x="3934179" y="4874919"/>
            <a:ext cx="438008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/>
              <a:t>DANG Ngoc Ha Lan et </a:t>
            </a:r>
            <a:r>
              <a:rPr lang="fr-FR">
                <a:ea typeface="+mn-lt"/>
                <a:cs typeface="+mn-lt"/>
              </a:rPr>
              <a:t>Febvin Edwin</a:t>
            </a:r>
            <a:endParaRPr lang="fr-FR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A2B9AA1-93CB-4B89-A3F1-3BAA72631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982" y="358352"/>
            <a:ext cx="3240506" cy="4064628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  <a:cs typeface="Aharoni"/>
              </a:rPr>
              <a:t>Marquette 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2AB897-A56A-4963-8F78-E564B4AD1878}"/>
              </a:ext>
            </a:extLst>
          </p:cNvPr>
          <p:cNvSpPr txBox="1"/>
          <p:nvPr/>
        </p:nvSpPr>
        <p:spPr>
          <a:xfrm>
            <a:off x="824449" y="3846419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dirty="0"/>
              <a:t>Écran de jeux</a:t>
            </a:r>
          </a:p>
        </p:txBody>
      </p:sp>
      <p:pic>
        <p:nvPicPr>
          <p:cNvPr id="13" name="Image 14">
            <a:extLst>
              <a:ext uri="{FF2B5EF4-FFF2-40B4-BE49-F238E27FC236}">
                <a16:creationId xmlns:a16="http://schemas.microsoft.com/office/drawing/2014/main" id="{353D3961-5813-4BF1-906E-DB687D9175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6426" y="1355255"/>
            <a:ext cx="8262110" cy="4659371"/>
          </a:xfrm>
        </p:spPr>
      </p:pic>
    </p:spTree>
    <p:extLst>
      <p:ext uri="{BB962C8B-B14F-4D97-AF65-F5344CB8AC3E}">
        <p14:creationId xmlns:p14="http://schemas.microsoft.com/office/powerpoint/2010/main" val="2252872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3CD58A3-379D-4930-AB3C-3559913D9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cs typeface="Aharoni"/>
              </a:rPr>
              <a:t>Demonstration</a:t>
            </a:r>
            <a:endParaRPr lang="en-US" sz="6000" kern="1200" dirty="0" err="1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2">
                <a:lumMod val="75000"/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394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AB83C82-30AD-4DF2-A9AD-CE1547FDED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4B2E85A-6666-43D2-8EA1-5220A5531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849787"/>
            <a:ext cx="5561938" cy="251351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MERCI DE VOTRE ATTENTION</a:t>
            </a:r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0566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47E7EE0-0897-43A0-BDDA-3C2DFE3E2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278" y="1233241"/>
            <a:ext cx="3532135" cy="4064628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FFFFFF"/>
                </a:solidFill>
                <a:cs typeface="Aharoni"/>
              </a:rPr>
              <a:t>Technologies utilisées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C6185E-B608-4EF6-AF90-CDED5B3293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9556" y="322287"/>
            <a:ext cx="5257799" cy="4889350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Langage utilisé : </a:t>
            </a:r>
            <a:r>
              <a:rPr lang="fr-FR" dirty="0" err="1"/>
              <a:t>Pygame</a:t>
            </a:r>
            <a:endParaRPr lang="fr-FR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Versioning :  </a:t>
            </a:r>
            <a:r>
              <a:rPr lang="fr-FR" dirty="0" err="1"/>
              <a:t>Github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Raspberry Pi sur VM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4" descr="Une image contenant texte, sushi, graphiques vectoriels&#10;&#10;Description générée automatiquement">
            <a:extLst>
              <a:ext uri="{FF2B5EF4-FFF2-40B4-BE49-F238E27FC236}">
                <a16:creationId xmlns:a16="http://schemas.microsoft.com/office/drawing/2014/main" id="{7315F440-B0F5-420C-8071-B14D7ED0A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1215" y="1286869"/>
            <a:ext cx="2743200" cy="1085744"/>
          </a:xfrm>
          <a:prstGeom prst="rect">
            <a:avLst/>
          </a:prstGeom>
        </p:spPr>
      </p:pic>
      <p:pic>
        <p:nvPicPr>
          <p:cNvPr id="5" name="Image 5">
            <a:extLst>
              <a:ext uri="{FF2B5EF4-FFF2-40B4-BE49-F238E27FC236}">
                <a16:creationId xmlns:a16="http://schemas.microsoft.com/office/drawing/2014/main" id="{9E56C1D0-78BF-49C9-9236-463AE4D75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7140" y="2977327"/>
            <a:ext cx="2743200" cy="1543050"/>
          </a:xfrm>
          <a:prstGeom prst="rect">
            <a:avLst/>
          </a:prstGeom>
        </p:spPr>
      </p:pic>
      <p:pic>
        <p:nvPicPr>
          <p:cNvPr id="6" name="Image 6">
            <a:extLst>
              <a:ext uri="{FF2B5EF4-FFF2-40B4-BE49-F238E27FC236}">
                <a16:creationId xmlns:a16="http://schemas.microsoft.com/office/drawing/2014/main" id="{93FC662B-7517-4A8C-93B8-8E7DF0E04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3022" y="4533430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90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1D7EC86-7CB9-431D-8AC3-8AAF0440B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D4B9777F-B610-419B-9193-80306388F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!!Arc">
            <a:extLst>
              <a:ext uri="{FF2B5EF4-FFF2-40B4-BE49-F238E27FC236}">
                <a16:creationId xmlns:a16="http://schemas.microsoft.com/office/drawing/2014/main" id="{311F016A-A753-449B-9EA6-322199B71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1108520" y="775849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F7B037B-7D81-4286-A65E-8B3307B3B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8" y="-380197"/>
            <a:ext cx="7248183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C'est quoi TRON ?</a:t>
            </a:r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9D40B06C-8BC1-4714-887E-5F29AA9F8E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" b="674"/>
          <a:stretch/>
        </p:blipFill>
        <p:spPr>
          <a:xfrm>
            <a:off x="5733768" y="-1"/>
            <a:ext cx="6458232" cy="6858001"/>
          </a:xfrm>
          <a:custGeom>
            <a:avLst/>
            <a:gdLst/>
            <a:ahLst/>
            <a:cxnLst/>
            <a:rect l="l" t="t" r="r" b="b"/>
            <a:pathLst>
              <a:path w="6458232" h="6858001">
                <a:moveTo>
                  <a:pt x="2209000" y="0"/>
                </a:moveTo>
                <a:lnTo>
                  <a:pt x="6458232" y="0"/>
                </a:lnTo>
                <a:lnTo>
                  <a:pt x="6458232" y="6858001"/>
                </a:lnTo>
                <a:lnTo>
                  <a:pt x="651045" y="6858001"/>
                </a:lnTo>
                <a:lnTo>
                  <a:pt x="635146" y="6830200"/>
                </a:lnTo>
                <a:cubicBezTo>
                  <a:pt x="230085" y="6080469"/>
                  <a:pt x="0" y="5221296"/>
                  <a:pt x="0" y="4308089"/>
                </a:cubicBezTo>
                <a:cubicBezTo>
                  <a:pt x="0" y="2572997"/>
                  <a:pt x="830606" y="1032965"/>
                  <a:pt x="2113832" y="68046"/>
                </a:cubicBezTo>
                <a:close/>
              </a:path>
            </a:pathLst>
          </a:custGeom>
        </p:spPr>
      </p:pic>
      <p:sp>
        <p:nvSpPr>
          <p:cNvPr id="37" name="!!Rectangle">
            <a:extLst>
              <a:ext uri="{FF2B5EF4-FFF2-40B4-BE49-F238E27FC236}">
                <a16:creationId xmlns:a16="http://schemas.microsoft.com/office/drawing/2014/main" id="{95106A28-883A-4993-BF9E-C403B81A8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4269" y="4274457"/>
            <a:ext cx="825256" cy="82525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!!Oval">
            <a:extLst>
              <a:ext uri="{FF2B5EF4-FFF2-40B4-BE49-F238E27FC236}">
                <a16:creationId xmlns:a16="http://schemas.microsoft.com/office/drawing/2014/main" id="{F5AE4E4F-9F4C-43ED-8299-9BD63B74E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742" y="5649686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A67E00E-29F1-46D0-AFFC-4B86C650B435}"/>
              </a:ext>
            </a:extLst>
          </p:cNvPr>
          <p:cNvSpPr txBox="1"/>
          <p:nvPr/>
        </p:nvSpPr>
        <p:spPr>
          <a:xfrm>
            <a:off x="152400" y="3247437"/>
            <a:ext cx="540549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 err="1">
                <a:ea typeface="+mn-lt"/>
                <a:cs typeface="+mn-lt"/>
              </a:rPr>
              <a:t>Tron</a:t>
            </a:r>
            <a:r>
              <a:rPr lang="fr-FR" dirty="0">
                <a:ea typeface="+mn-lt"/>
                <a:cs typeface="+mn-lt"/>
              </a:rPr>
              <a:t> a été un film par la compagnie Disney, en 1982 . Un jeux vidéo a été développé. 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9223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8" name="Image 29" descr="Une image contenant texte, scène, stade&#10;&#10;Description générée automatiquement">
            <a:extLst>
              <a:ext uri="{FF2B5EF4-FFF2-40B4-BE49-F238E27FC236}">
                <a16:creationId xmlns:a16="http://schemas.microsoft.com/office/drawing/2014/main" id="{997C19C6-5BC3-4A60-ACB4-7D1C34A83D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13321" y="520749"/>
            <a:ext cx="4232845" cy="564379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0" name="Arc 49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64A0BF6-28C5-4251-980A-970BB8F7E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941" y="865196"/>
            <a:ext cx="52578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 err="1"/>
              <a:t>Pourquoi</a:t>
            </a:r>
            <a:r>
              <a:rPr lang="en-US" sz="44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4400" kern="1200" dirty="0" err="1">
                <a:latin typeface="+mj-lt"/>
                <a:ea typeface="+mj-ea"/>
                <a:cs typeface="+mj-cs"/>
              </a:rPr>
              <a:t>choisir</a:t>
            </a:r>
            <a:r>
              <a:rPr lang="en-US" sz="4400" kern="1200" dirty="0">
                <a:latin typeface="+mj-lt"/>
                <a:ea typeface="+mj-ea"/>
                <a:cs typeface="+mj-cs"/>
              </a:rPr>
              <a:t> TRON BIKE  ?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AFCAA972-B2EF-412D-A153-4587918CC988}"/>
              </a:ext>
            </a:extLst>
          </p:cNvPr>
          <p:cNvSpPr txBox="1"/>
          <p:nvPr/>
        </p:nvSpPr>
        <p:spPr>
          <a:xfrm>
            <a:off x="414868" y="4402147"/>
            <a:ext cx="5257800" cy="181244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6E3DE981-42ED-4705-BFB7-6B99912DFA4B}"/>
              </a:ext>
            </a:extLst>
          </p:cNvPr>
          <p:cNvSpPr txBox="1"/>
          <p:nvPr/>
        </p:nvSpPr>
        <p:spPr>
          <a:xfrm>
            <a:off x="558682" y="2910535"/>
            <a:ext cx="468112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/>
              <a:t>-First </a:t>
            </a:r>
            <a:r>
              <a:rPr lang="fr-FR" dirty="0" err="1"/>
              <a:t>Tron</a:t>
            </a:r>
            <a:r>
              <a:rPr lang="fr-FR" dirty="0"/>
              <a:t> Game: Arcade 1982</a:t>
            </a:r>
          </a:p>
          <a:p>
            <a:endParaRPr lang="fr-FR" dirty="0"/>
          </a:p>
          <a:p>
            <a:r>
              <a:rPr lang="fr-FR" dirty="0"/>
              <a:t>-TRON : </a:t>
            </a:r>
            <a:r>
              <a:rPr lang="fr-FR" dirty="0" err="1"/>
              <a:t>Legacy</a:t>
            </a:r>
            <a:r>
              <a:rPr lang="fr-FR" dirty="0"/>
              <a:t> en 2010</a:t>
            </a:r>
          </a:p>
        </p:txBody>
      </p:sp>
    </p:spTree>
    <p:extLst>
      <p:ext uri="{BB962C8B-B14F-4D97-AF65-F5344CB8AC3E}">
        <p14:creationId xmlns:p14="http://schemas.microsoft.com/office/powerpoint/2010/main" val="1002093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FC454B-A080-4D23-B177-6D5356C6E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EA62EAD-B43B-4A28-B084-28B19DE84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970" y="-516174"/>
            <a:ext cx="7644627" cy="275108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dirty="0" err="1">
                <a:cs typeface="Aharoni"/>
              </a:rPr>
              <a:t>Règles</a:t>
            </a:r>
            <a:r>
              <a:rPr lang="en-US" sz="6000" dirty="0">
                <a:cs typeface="Aharoni"/>
              </a:rPr>
              <a:t> de jeu</a:t>
            </a:r>
            <a:endParaRPr lang="en-US" sz="6000" kern="1200" dirty="0">
              <a:solidFill>
                <a:schemeClr val="tx1"/>
              </a:solidFill>
              <a:latin typeface="+mj-lt"/>
              <a:cs typeface="Aharoni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58029" y="3334786"/>
            <a:ext cx="1942241" cy="188955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474479" y="1096414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F87CCC1-9087-41D1-AFBB-FF6E15584CA7}"/>
              </a:ext>
            </a:extLst>
          </p:cNvPr>
          <p:cNvSpPr txBox="1"/>
          <p:nvPr/>
        </p:nvSpPr>
        <p:spPr>
          <a:xfrm>
            <a:off x="4705585" y="3219215"/>
            <a:ext cx="6713124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>
                <a:ea typeface="+mn-lt"/>
                <a:cs typeface="+mn-lt"/>
              </a:rPr>
              <a:t>-Le joueur doit couper l'ennemi avec leur moto qui laissent une ligne derrière. </a:t>
            </a:r>
          </a:p>
          <a:p>
            <a:r>
              <a:rPr lang="fr-FR" dirty="0"/>
              <a:t>-Le joueur/l'ennemi va mourir s'il touche la ligne de quelqu'un d'autre</a:t>
            </a:r>
          </a:p>
          <a:p>
            <a:r>
              <a:rPr lang="fr-FR" dirty="0"/>
              <a:t>-Si un Joueur touche les bordures , il perd</a:t>
            </a:r>
          </a:p>
        </p:txBody>
      </p:sp>
    </p:spTree>
    <p:extLst>
      <p:ext uri="{BB962C8B-B14F-4D97-AF65-F5344CB8AC3E}">
        <p14:creationId xmlns:p14="http://schemas.microsoft.com/office/powerpoint/2010/main" val="1456167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17A75DA-078B-4D11-972E-3FD63FAE1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1389" y="532484"/>
            <a:ext cx="2854799" cy="171436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Input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33F2BBA4-E8BF-463F-8FEA-2F13A4193C10}"/>
              </a:ext>
            </a:extLst>
          </p:cNvPr>
          <p:cNvSpPr txBox="1"/>
          <p:nvPr/>
        </p:nvSpPr>
        <p:spPr>
          <a:xfrm>
            <a:off x="4705585" y="3219215"/>
            <a:ext cx="6713124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dirty="0"/>
              <a:t>Menu:</a:t>
            </a:r>
          </a:p>
          <a:p>
            <a:r>
              <a:rPr lang="fr-FR" dirty="0"/>
              <a:t>	-pour se déplacer dans le menu, utiliser les flèches directionnelles et entrée pour valider le choix</a:t>
            </a:r>
          </a:p>
          <a:p>
            <a:endParaRPr lang="fr-FR" dirty="0"/>
          </a:p>
          <a:p>
            <a:r>
              <a:rPr lang="fr-FR" dirty="0"/>
              <a:t>En jeu:</a:t>
            </a:r>
          </a:p>
          <a:p>
            <a:r>
              <a:rPr lang="fr-FR" dirty="0"/>
              <a:t>	-joueur 1 Z, Q, S, D pour se déplacer</a:t>
            </a:r>
          </a:p>
          <a:p>
            <a:r>
              <a:rPr lang="fr-FR" dirty="0"/>
              <a:t>	-joueur 2 flèche directionnelle</a:t>
            </a:r>
          </a:p>
        </p:txBody>
      </p:sp>
    </p:spTree>
    <p:extLst>
      <p:ext uri="{BB962C8B-B14F-4D97-AF65-F5344CB8AC3E}">
        <p14:creationId xmlns:p14="http://schemas.microsoft.com/office/powerpoint/2010/main" val="796575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A2B9AA1-93CB-4B89-A3F1-3BAA72631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982" y="358352"/>
            <a:ext cx="3240506" cy="4064628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  <a:cs typeface="Aharoni"/>
              </a:rPr>
              <a:t>Marquette 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FFA8303C-3DC4-4C2D-9AC8-793A16E2F1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8814" y="1581569"/>
            <a:ext cx="8362243" cy="4703823"/>
          </a:xfr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2AB897-A56A-4963-8F78-E564B4AD1878}"/>
              </a:ext>
            </a:extLst>
          </p:cNvPr>
          <p:cNvSpPr txBox="1"/>
          <p:nvPr/>
        </p:nvSpPr>
        <p:spPr>
          <a:xfrm>
            <a:off x="814011" y="3794227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dirty="0"/>
              <a:t>Menu principal</a:t>
            </a:r>
          </a:p>
        </p:txBody>
      </p:sp>
    </p:spTree>
    <p:extLst>
      <p:ext uri="{BB962C8B-B14F-4D97-AF65-F5344CB8AC3E}">
        <p14:creationId xmlns:p14="http://schemas.microsoft.com/office/powerpoint/2010/main" val="1031305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A2B9AA1-93CB-4B89-A3F1-3BAA72631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982" y="358352"/>
            <a:ext cx="3240506" cy="4064628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  <a:cs typeface="Aharoni"/>
              </a:rPr>
              <a:t>Marquette 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2AB897-A56A-4963-8F78-E564B4AD1878}"/>
              </a:ext>
            </a:extLst>
          </p:cNvPr>
          <p:cNvSpPr txBox="1"/>
          <p:nvPr/>
        </p:nvSpPr>
        <p:spPr>
          <a:xfrm>
            <a:off x="928833" y="3898611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dirty="0"/>
              <a:t>Écran d'option</a:t>
            </a:r>
          </a:p>
        </p:txBody>
      </p:sp>
      <p:pic>
        <p:nvPicPr>
          <p:cNvPr id="7" name="Image 8" descr="Une image contenant texte, capture d’écran, afficher&#10;&#10;Description générée automatiquement">
            <a:extLst>
              <a:ext uri="{FF2B5EF4-FFF2-40B4-BE49-F238E27FC236}">
                <a16:creationId xmlns:a16="http://schemas.microsoft.com/office/drawing/2014/main" id="{DCBA30CA-E325-4173-B7B4-B19642F9CC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4056" y="1656291"/>
            <a:ext cx="8177443" cy="4602927"/>
          </a:xfrm>
        </p:spPr>
      </p:pic>
    </p:spTree>
    <p:extLst>
      <p:ext uri="{BB962C8B-B14F-4D97-AF65-F5344CB8AC3E}">
        <p14:creationId xmlns:p14="http://schemas.microsoft.com/office/powerpoint/2010/main" val="649561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A2B9AA1-93CB-4B89-A3F1-3BAA72631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982" y="358352"/>
            <a:ext cx="3240506" cy="4064628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  <a:cs typeface="Aharoni"/>
              </a:rPr>
              <a:t>Marquette 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2AB897-A56A-4963-8F78-E564B4AD1878}"/>
              </a:ext>
            </a:extLst>
          </p:cNvPr>
          <p:cNvSpPr txBox="1"/>
          <p:nvPr/>
        </p:nvSpPr>
        <p:spPr>
          <a:xfrm>
            <a:off x="479984" y="3721159"/>
            <a:ext cx="348432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dirty="0"/>
              <a:t>Écran d'instructions</a:t>
            </a:r>
          </a:p>
        </p:txBody>
      </p:sp>
      <p:pic>
        <p:nvPicPr>
          <p:cNvPr id="7" name="Image 8">
            <a:extLst>
              <a:ext uri="{FF2B5EF4-FFF2-40B4-BE49-F238E27FC236}">
                <a16:creationId xmlns:a16="http://schemas.microsoft.com/office/drawing/2014/main" id="{7DDB871F-B77F-4327-B116-721C671E8C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31733" y="1632972"/>
            <a:ext cx="8020755" cy="4495167"/>
          </a:xfrm>
        </p:spPr>
      </p:pic>
    </p:spTree>
    <p:extLst>
      <p:ext uri="{BB962C8B-B14F-4D97-AF65-F5344CB8AC3E}">
        <p14:creationId xmlns:p14="http://schemas.microsoft.com/office/powerpoint/2010/main" val="1844708812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AnalogousFromDarkSeed_2SEEDS">
      <a:dk1>
        <a:srgbClr val="000000"/>
      </a:dk1>
      <a:lt1>
        <a:srgbClr val="FFFFFF"/>
      </a:lt1>
      <a:dk2>
        <a:srgbClr val="1B2C30"/>
      </a:dk2>
      <a:lt2>
        <a:srgbClr val="F3F1F0"/>
      </a:lt2>
      <a:accent1>
        <a:srgbClr val="17B0D5"/>
      </a:accent1>
      <a:accent2>
        <a:srgbClr val="20B695"/>
      </a:accent2>
      <a:accent3>
        <a:srgbClr val="2972E7"/>
      </a:accent3>
      <a:accent4>
        <a:srgbClr val="D51734"/>
      </a:accent4>
      <a:accent5>
        <a:srgbClr val="E75C29"/>
      </a:accent5>
      <a:accent6>
        <a:srgbClr val="D09517"/>
      </a:accent6>
      <a:hlink>
        <a:srgbClr val="A04EC4"/>
      </a:hlink>
      <a:folHlink>
        <a:srgbClr val="7F7F7F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171</Words>
  <Application>Microsoft Office PowerPoint</Application>
  <PresentationFormat>Grand écran</PresentationFormat>
  <Paragraphs>42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Aharoni</vt:lpstr>
      <vt:lpstr>Arial</vt:lpstr>
      <vt:lpstr>Avenir Next LT Pro</vt:lpstr>
      <vt:lpstr>Calibri</vt:lpstr>
      <vt:lpstr>ShapesVTI</vt:lpstr>
      <vt:lpstr>Projet Borne d'arcade</vt:lpstr>
      <vt:lpstr>Technologies utilisées</vt:lpstr>
      <vt:lpstr>C'est quoi TRON ?</vt:lpstr>
      <vt:lpstr>Pourquoi choisir TRON BIKE  ?</vt:lpstr>
      <vt:lpstr>Règles de jeu</vt:lpstr>
      <vt:lpstr>Input</vt:lpstr>
      <vt:lpstr>Marquette </vt:lpstr>
      <vt:lpstr>Marquette </vt:lpstr>
      <vt:lpstr>Marquette </vt:lpstr>
      <vt:lpstr>Marquette </vt:lpstr>
      <vt:lpstr>Demonstration</vt:lpstr>
      <vt:lpstr>MERCI DE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>FEBVIN Edwin</cp:lastModifiedBy>
  <cp:revision>457</cp:revision>
  <dcterms:created xsi:type="dcterms:W3CDTF">2021-06-01T19:21:53Z</dcterms:created>
  <dcterms:modified xsi:type="dcterms:W3CDTF">2021-06-01T23:17:58Z</dcterms:modified>
</cp:coreProperties>
</file>

<file path=docProps/thumbnail.jpeg>
</file>